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64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871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6D703697B654AB81AC9193B3AE6B4" ma:contentTypeVersion="0" ma:contentTypeDescription="Создание документа." ma:contentTypeScope="" ma:versionID="60330d72a93a1df6909ea77ddb645c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42c4607a45ae0c4cda5b58dc9de6c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C938A9-1F07-4E02-8270-EDBE3A371A2E}"/>
</file>

<file path=customXml/itemProps2.xml><?xml version="1.0" encoding="utf-8"?>
<ds:datastoreItem xmlns:ds="http://schemas.openxmlformats.org/officeDocument/2006/customXml" ds:itemID="{C91CF70E-19E7-4F53-AC83-CD3FB829763D}"/>
</file>

<file path=customXml/itemProps3.xml><?xml version="1.0" encoding="utf-8"?>
<ds:datastoreItem xmlns:ds="http://schemas.openxmlformats.org/officeDocument/2006/customXml" ds:itemID="{0EDE5077-EB6E-41BF-A42F-B0C8D68048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UK-41</cp:lastModifiedBy>
  <cp:revision>1</cp:revision>
  <dcterms:modified xsi:type="dcterms:W3CDTF">2018-12-25T16:55:23Z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0x0101008806D703697B654AB81AC9193B3AE6B4</vt:lpwstr>
  </property>
</Properties>
</file>